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disast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Can You Outsmart a Disaster?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Science Helps Communities Survive Natural Hazards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MS-ESS3-2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6th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Analyze data patterns to predict where natural hazards are most likely to occur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hazard intensity, population density, warning time, and building design interact to determine disaster outcomes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engineering solutions that reduce the impact of natural hazards on communities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Use model evidence to design a disaster-resilient community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Natural Hazard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natural event (earthquake, flood, hurricane, wildfire) that threatens human life and property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Resilience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community's ability to prepare for, withstand, and recover from natural hazards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Mitigation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Actions taken BEFORE a disaster to reduce its impact — building codes, levees, firebreaks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Early Warning System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Technology that detects hazards in advance, giving people time to prepare or evacuate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 some communities survive natural disasters better than others — what makes the difference between tragedy and resilience?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Science Helps Communities Survive Natural Hazards. Today we'll build a MODEL to discover the answer!</a:t>
            </a:r>
          </a:p>
        </p:txBody>
      </p:sp>
      <p:pic>
        <p:nvPicPr>
          <p:cNvPr id="8" name="Picture 7" descr="landscape-haza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disast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Hazard Intensity</a:t>
            </a:r>
          </a:p>
          <a:p>
            <a:pPr>
              <a:spcBef>
                <a:spcPts val="600"/>
              </a:spcBef>
              <a:defRPr sz="1600"/>
            </a:pPr>
            <a:r>
              <a:t>     *  Population Density</a:t>
            </a:r>
          </a:p>
          <a:p>
            <a:pPr>
              <a:spcBef>
                <a:spcPts val="600"/>
              </a:spcBef>
              <a:defRPr sz="1600"/>
            </a:pPr>
            <a:r>
              <a:t>     *  Warning Time</a:t>
            </a:r>
          </a:p>
          <a:p>
            <a:pPr>
              <a:spcBef>
                <a:spcPts val="600"/>
              </a:spcBef>
              <a:defRPr sz="1600"/>
            </a:pPr>
            <a:r>
              <a:t>     *  Building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haza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warning time increases, what happens to the number of casualties? Does better building design help more against earthquakes or floods?</a:t>
            </a:r>
          </a:p>
        </p:txBody>
      </p:sp>
      <p:pic>
        <p:nvPicPr>
          <p:cNvPr id="8" name="Picture 7" descr="discussion-haza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Unprepared City</a:t>
            </a:r>
          </a:p>
          <a:p>
            <a:pPr>
              <a:defRPr sz="1400"/>
            </a:pPr>
            <a:r>
              <a:t>     Set Building Design to 10% and Warning Time to zero — observe the outcome</a:t>
            </a:r>
          </a:p>
          <a:p>
            <a:pPr>
              <a:spcBef>
                <a:spcPts val="1200"/>
              </a:spcBef>
              <a:defRPr sz="1600" b="1"/>
            </a:pPr>
            <a:r>
              <a:t>Prepared Community</a:t>
            </a:r>
          </a:p>
          <a:p>
            <a:pPr>
              <a:defRPr sz="1400"/>
            </a:pPr>
            <a:r>
              <a:t>     Set Building Design to 80% and Warning Time to 48 hours — compare to unprepared</a:t>
            </a:r>
          </a:p>
          <a:p>
            <a:pPr>
              <a:spcBef>
                <a:spcPts val="1200"/>
              </a:spcBef>
              <a:defRPr sz="1600" b="1"/>
            </a:pPr>
            <a:r>
              <a:t>Monster Storm</a:t>
            </a:r>
          </a:p>
          <a:p>
            <a:pPr>
              <a:defRPr sz="1400"/>
            </a:pPr>
            <a:r>
              <a:t>     Lock Hazard Intensity to maximum — can ANY preparation save everyone?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Warning time dramatically reduces casualties but NOT property damage — you can evacuate people but not buildings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Building design is the most effective factor for reducing BOTH casualties and property damage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Population density multiplies the impact — the same earthquake in a rural area vs. a dense city produces vastly different outcomes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No amount of preparation can eliminate all risk from extreme natural hazards — but it can reduce impact by 80-90%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The difference between communities that survive disasters and those that don't comes down to three things: early warning systems (to evacuate), building codes (to withstand the hazard), and planning (to reduce population in high-risk zones). Japan and Haiti both get earthquakes, but Japan's preparation results in far fewer deaths because of decades of investment in resilient engineering and warning systems.</a:t>
            </a:r>
          </a:p>
        </p:txBody>
      </p:sp>
      <p:pic>
        <p:nvPicPr>
          <p:cNvPr id="8" name="Picture 7" descr="cover-disast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Disaster-Resilient Community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community plan for a region that faces multiple natural hazards (earthquakes AND flooding) that minimizes casualties and property damage within a limited budget.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coastal city near a fault line needs a comprehensive disaster resilience plan. Your urban planning team has a $10 million budget and must decide how to allocate resources among warning systems, building upgrades, evacuation routes, and emergency shelters. Use your model evidence to justify every budget decision.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Based on your model, which investment saves the most lives: warning systems, building codes, or evacuation routes?</a:t>
            </a:r>
          </a:p>
          <a:p>
            <a:pPr>
              <a:spcBef>
                <a:spcPts val="400"/>
              </a:spcBef>
              <a:defRPr sz="1300"/>
            </a:pPr>
            <a:r>
              <a:t>     *  How do you prioritize when the city faces BOTH earthquake and flood risk?</a:t>
            </a:r>
          </a:p>
          <a:p>
            <a:pPr>
              <a:spcBef>
                <a:spcPts val="400"/>
              </a:spcBef>
              <a:defRPr sz="1300"/>
            </a:pPr>
            <a:r>
              <a:t>     *  What compromises must you make with a limited budget?</a:t>
            </a:r>
          </a:p>
        </p:txBody>
      </p:sp>
      <p:pic>
        <p:nvPicPr>
          <p:cNvPr id="7" name="Picture 6" descr="stem-resilient-c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Emergency Management Specialists and Civil Engineers design systems that protect communities from natural hazards. They plan evacuations, design resilient infrastructure, and save lives. They earn $60,000–$120,000/year.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